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43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43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1D78-2F13-4B5C-8B64-C74F77552771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420E0-2591-4ED7-9347-012439CEE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182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1D78-2F13-4B5C-8B64-C74F77552771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420E0-2591-4ED7-9347-012439CEE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0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1D78-2F13-4B5C-8B64-C74F77552771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420E0-2591-4ED7-9347-012439CEE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4710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1D78-2F13-4B5C-8B64-C74F77552771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420E0-2591-4ED7-9347-012439CEE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22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1D78-2F13-4B5C-8B64-C74F77552771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420E0-2591-4ED7-9347-012439CEE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340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1D78-2F13-4B5C-8B64-C74F77552771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420E0-2591-4ED7-9347-012439CEE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241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1D78-2F13-4B5C-8B64-C74F77552771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420E0-2591-4ED7-9347-012439CEE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98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1D78-2F13-4B5C-8B64-C74F77552771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420E0-2591-4ED7-9347-012439CEE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699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1D78-2F13-4B5C-8B64-C74F77552771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420E0-2591-4ED7-9347-012439CEE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918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1D78-2F13-4B5C-8B64-C74F77552771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420E0-2591-4ED7-9347-012439CEE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708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1D78-2F13-4B5C-8B64-C74F77552771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420E0-2591-4ED7-9347-012439CEE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752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E1D78-2F13-4B5C-8B64-C74F77552771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420E0-2591-4ED7-9347-012439CEE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71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emf"/><Relationship Id="rId7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https://salaodoestudante.com.br/registration/" TargetMode="Externa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/>
          <a:srcRect l="15489" b="7987"/>
          <a:stretch/>
        </p:blipFill>
        <p:spPr>
          <a:xfrm rot="10800000">
            <a:off x="3359270" y="0"/>
            <a:ext cx="3498730" cy="2370473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265154"/>
            <a:ext cx="6856567" cy="1878846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6761" y="8027115"/>
            <a:ext cx="1126273" cy="94227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-1" y="-1"/>
            <a:ext cx="545211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pt-BR" altLang="ja-JP" sz="6000" b="1" dirty="0" smtClean="0"/>
              <a:t>Feira sobre Estudos no Japão 2019</a:t>
            </a:r>
            <a:endParaRPr kumimoji="1" lang="ja-JP" altLang="en-US" sz="60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7165" y="3379061"/>
            <a:ext cx="37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pt-BR" altLang="ja-JP" b="1" dirty="0" smtClean="0"/>
              <a:t>16</a:t>
            </a:r>
            <a:r>
              <a:rPr kumimoji="1" lang="pt-BR" altLang="ja-JP" dirty="0" smtClean="0"/>
              <a:t> e </a:t>
            </a:r>
            <a:r>
              <a:rPr kumimoji="1" lang="pt-BR" altLang="ja-JP" b="1" dirty="0" smtClean="0"/>
              <a:t>17 </a:t>
            </a:r>
            <a:r>
              <a:rPr kumimoji="1" lang="pt-BR" altLang="ja-JP" dirty="0" smtClean="0"/>
              <a:t>de março (Sábado e Domingo)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7165" y="5767533"/>
            <a:ext cx="37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pt-BR" altLang="ja-JP" b="1" dirty="0" smtClean="0"/>
              <a:t>20</a:t>
            </a:r>
            <a:r>
              <a:rPr kumimoji="1" lang="pt-BR" altLang="ja-JP" dirty="0" smtClean="0"/>
              <a:t> de março (Quarta-feira)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10280" y="3051810"/>
            <a:ext cx="3771900" cy="327251"/>
          </a:xfrm>
          <a:prstGeom prst="rect">
            <a:avLst/>
          </a:prstGeom>
          <a:solidFill>
            <a:srgbClr val="FFCCFF">
              <a:alpha val="4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pt-BR" altLang="ja-JP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São Paulo</a:t>
            </a:r>
            <a:endParaRPr kumimoji="1" lang="ja-JP" alt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5430545"/>
            <a:ext cx="3771900" cy="327251"/>
          </a:xfrm>
          <a:prstGeom prst="rect">
            <a:avLst/>
          </a:prstGeom>
          <a:solidFill>
            <a:srgbClr val="FFCCFF">
              <a:alpha val="4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pt-BR" altLang="ja-JP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Rio de Janeiro – Barra da Tijuca</a:t>
            </a:r>
            <a:endParaRPr kumimoji="1" lang="ja-JP" alt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7165" y="3748393"/>
            <a:ext cx="3480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14:00 </a:t>
            </a:r>
            <a:r>
              <a:rPr lang="en-US" altLang="ja-JP" dirty="0" err="1"/>
              <a:t>às</a:t>
            </a:r>
            <a:r>
              <a:rPr lang="en-US" altLang="ja-JP" dirty="0"/>
              <a:t> 19:00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77164" y="6132770"/>
            <a:ext cx="3480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15:00 </a:t>
            </a:r>
            <a:r>
              <a:rPr lang="en-US" altLang="ja-JP" dirty="0" err="1"/>
              <a:t>às</a:t>
            </a:r>
            <a:r>
              <a:rPr lang="en-US" altLang="ja-JP" dirty="0"/>
              <a:t> 19:30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77164" y="4154010"/>
            <a:ext cx="384048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ja-JP" dirty="0"/>
              <a:t>Centro de Eventos do Colégio São Luis </a:t>
            </a:r>
          </a:p>
          <a:p>
            <a:r>
              <a:rPr lang="pt-BR" altLang="ja-JP" sz="1600" dirty="0" smtClean="0"/>
              <a:t>Rua </a:t>
            </a:r>
            <a:r>
              <a:rPr lang="pt-BR" altLang="ja-JP" sz="1600" dirty="0"/>
              <a:t>Luís Coelho, 323 </a:t>
            </a:r>
            <a:endParaRPr lang="pt-BR" altLang="ja-JP" sz="1600" dirty="0" smtClean="0"/>
          </a:p>
          <a:p>
            <a:r>
              <a:rPr lang="pt-BR" altLang="ja-JP" sz="1600" dirty="0" smtClean="0"/>
              <a:t>(</a:t>
            </a:r>
            <a:r>
              <a:rPr lang="pt-BR" altLang="ja-JP" sz="1600" dirty="0"/>
              <a:t>Próximo ao Metrô Consolação)</a:t>
            </a:r>
          </a:p>
          <a:p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77163" y="6502102"/>
            <a:ext cx="420624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ja-JP" dirty="0"/>
              <a:t>Windsor Barra </a:t>
            </a:r>
          </a:p>
          <a:p>
            <a:r>
              <a:rPr lang="pt-BR" altLang="ja-JP" sz="1600" dirty="0" smtClean="0"/>
              <a:t>Av</a:t>
            </a:r>
            <a:r>
              <a:rPr lang="pt-BR" altLang="ja-JP" sz="1600" dirty="0"/>
              <a:t>. Lúcio Costa, 2630 - Barra da </a:t>
            </a:r>
            <a:r>
              <a:rPr lang="pt-BR" altLang="ja-JP" sz="1600" dirty="0" smtClean="0"/>
              <a:t>Tijuca</a:t>
            </a:r>
            <a:endParaRPr lang="pt-BR" altLang="ja-JP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73937" y="7852224"/>
            <a:ext cx="4206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pt-BR" altLang="ja-JP" sz="1600" dirty="0" smtClean="0"/>
              <a:t>[Contato]</a:t>
            </a:r>
          </a:p>
          <a:p>
            <a:r>
              <a:rPr lang="pt-BR" altLang="ja-JP" sz="1600" dirty="0" smtClean="0"/>
              <a:t>Universidade de Tsukuba Escritorio de São Paulo</a:t>
            </a:r>
          </a:p>
          <a:p>
            <a:r>
              <a:rPr kumimoji="1" lang="ja-JP" altLang="en-US" sz="1600" dirty="0" smtClean="0"/>
              <a:t>✉</a:t>
            </a:r>
            <a:r>
              <a:rPr lang="en-US" altLang="ja-JP" sz="1600" dirty="0"/>
              <a:t>saopaulo-office@un.tsukuba.ac.jp </a:t>
            </a:r>
            <a:endParaRPr lang="en-US" altLang="ja-JP" sz="1600" dirty="0" smtClean="0"/>
          </a:p>
          <a:p>
            <a:r>
              <a:rPr lang="pt-BR" altLang="ja-JP" sz="1600" dirty="0"/>
              <a:t>https://www.facebook.com/StudyinJapanGNP/</a:t>
            </a:r>
            <a:endParaRPr kumimoji="1" lang="ja-JP" altLang="en-US" sz="1600" dirty="0"/>
          </a:p>
        </p:txBody>
      </p:sp>
      <p:sp>
        <p:nvSpPr>
          <p:cNvPr id="16" name="楕円 15"/>
          <p:cNvSpPr/>
          <p:nvPr/>
        </p:nvSpPr>
        <p:spPr>
          <a:xfrm>
            <a:off x="3396174" y="5777561"/>
            <a:ext cx="3084666" cy="2570756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Inscrição para BMI Salão do Estudante</a:t>
            </a:r>
          </a:p>
          <a:p>
            <a:pPr algn="ctr"/>
            <a:endParaRPr kumimoji="1" lang="pt-BR" altLang="ja-JP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ja-JP" sz="1600" dirty="0">
                <a:hlinkClick r:id="rId5"/>
              </a:rPr>
              <a:t>https://salaodoestudante.com.br/registration</a:t>
            </a:r>
            <a:r>
              <a:rPr lang="en-US" altLang="ja-JP" sz="1600" dirty="0" smtClean="0">
                <a:hlinkClick r:id="rId5"/>
              </a:rPr>
              <a:t>/</a:t>
            </a:r>
            <a:endParaRPr lang="en-US" altLang="ja-JP" sz="1600" dirty="0" smtClean="0"/>
          </a:p>
          <a:p>
            <a:endParaRPr lang="en-US" altLang="ja-JP" sz="1400" dirty="0" smtClean="0"/>
          </a:p>
          <a:p>
            <a:endParaRPr kumimoji="1" lang="pt-BR" altLang="ja-JP" sz="1600" dirty="0"/>
          </a:p>
          <a:p>
            <a:endParaRPr kumimoji="1" lang="ja-JP" altLang="en-US" sz="1600" dirty="0"/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091" y="2320732"/>
            <a:ext cx="2289909" cy="1717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8635" y="7304141"/>
            <a:ext cx="754320" cy="754320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900" y="3886155"/>
            <a:ext cx="2220019" cy="16650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" name="楕円 19"/>
          <p:cNvSpPr/>
          <p:nvPr/>
        </p:nvSpPr>
        <p:spPr>
          <a:xfrm>
            <a:off x="5594985" y="5147283"/>
            <a:ext cx="1263015" cy="976285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pt-BR" altLang="ja-JP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Entrada Franca</a:t>
            </a:r>
            <a:endParaRPr kumimoji="1" lang="ja-JP" alt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0664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95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筑波大学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島田　正子</dc:creator>
  <cp:lastModifiedBy>浅水　杏奈</cp:lastModifiedBy>
  <cp:revision>12</cp:revision>
  <dcterms:created xsi:type="dcterms:W3CDTF">2018-06-15T04:09:46Z</dcterms:created>
  <dcterms:modified xsi:type="dcterms:W3CDTF">2019-02-05T01:02:13Z</dcterms:modified>
</cp:coreProperties>
</file>